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C1961D-EAC9-45E1-AC01-DFA506F9AAF5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EE097E-5F19-4A59-820E-BD11E77D1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88840"/>
            <a:ext cx="6172200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ТРОГАТЕЛЬНЫЙ МУЗЕЙ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Детский сад «ПАРМА»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06480" cy="94595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Воспитатель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 Давыденко Надежда Алексеевна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2095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5416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детский сад реализует Три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проектные линии образовательной деятельности "Богатства ПАРМЫ", "Техно-Парма" и "Пермь - столица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ПАРМЫ». Эти направления работы отражаются в наполнении открытых площадок нашего сада. Одна из таких площадок – Трогательный музей.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дежда\Desktop\изображение_viber_2020-02-07_18-01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Трогательного музея – знакомство  воспитанников, 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и гостей детского сада с народами Пермского края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их историей, традициями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предметами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быта, приобщение детей к истории.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Надежда\Desktop\изображение_viber_2020-02-07_18-01-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9169"/>
          <a:stretch/>
        </p:blipFill>
        <p:spPr bwMode="auto">
          <a:xfrm>
            <a:off x="403329" y="1484784"/>
            <a:ext cx="5388286" cy="39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дежда\Desktop\fotoalbom-2_1_49_pre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25" y="4149080"/>
            <a:ext cx="41214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музея «Трогательный», говорит само за себя. Дети, великие исследователи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любознайки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могут потрогать своими руками экспонаты, в прямом смысле прикоснуться к старине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адежда\Desktop\изображение_viber_2020-02-07_18-01-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2" b="9888"/>
          <a:stretch/>
        </p:blipFill>
        <p:spPr bwMode="auto">
          <a:xfrm>
            <a:off x="755576" y="1988840"/>
            <a:ext cx="7671377" cy="3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предметов быта в нашем музее есть куклы в костюмах народов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рикамья, которых тоже можно подержать в руках. Наряды для кукол сшиты руками заинтересованных родителей и педагогов.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Надежда\Desktop\изображение_viber_2020-02-07_18-01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5952389" cy="44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дежда\Desktop\fotoalbom-2_1_66_pre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384376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268760"/>
            <a:ext cx="2664296" cy="388843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много альбомов для рассматривания, которые знакомят посетителей с народным костюмом, народным фольклором, национальными блюдами, народными играми.  Экспозиция музея обновляется и меняется благодаря  семьям воспитанников, которые делятся семейными  реликвиями и предметами старины.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дежда\Desktop\изображение_viber_2020-02-07_18-01-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 t="24644" b="4556"/>
          <a:stretch/>
        </p:blipFill>
        <p:spPr bwMode="auto">
          <a:xfrm>
            <a:off x="179512" y="260648"/>
            <a:ext cx="57606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19256" cy="23762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Приглашаем Вас посетить наш детский сад «Парма» и открытую площадку «Трогательный музей».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28" y="4005064"/>
            <a:ext cx="37350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Надежда\Desktop\fotoalbom-2_1_47_pre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1" y="404664"/>
            <a:ext cx="3243045" cy="18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198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ТРОГАТЕЛЬНЫЙ МУЗЕЙ Детский сад «ПАРМА»</vt:lpstr>
      <vt:lpstr>Наш детский сад реализует Три основные проектные линии образовательной деятельности "Богатства ПАРМЫ", "Техно-Парма" и "Пермь - столица ПАРМЫ». Эти направления работы отражаются в наполнении открытых площадок нашего сада. Одна из таких площадок – Трогательный музей.</vt:lpstr>
      <vt:lpstr>Цель Трогательного музея – знакомство  воспитанников, их родителей и гостей детского сада с народами Пермского края с их историей, традициями, предметами быта, приобщение детей к истории.</vt:lpstr>
      <vt:lpstr>Название музея «Трогательный», говорит само за себя. Дети, великие исследователи и любознайки, могут потрогать своими руками экспонаты, в прямом смысле прикоснуться к старине руками.</vt:lpstr>
      <vt:lpstr>Помимо предметов быта в нашем музее есть куклы в костюмах народов Прикамья, которых тоже можно подержать в руках. Наряды для кукол сшиты руками заинтересованных родителей и педагогов.</vt:lpstr>
      <vt:lpstr>В музее много альбомов для рассматривания, которые знакомят посетителей с народным костюмом, народным фольклором, национальными блюдами, народными играми.  Экспозиция музея обновляется и меняется благодаря  семьям воспитанников, которые делятся семейными  реликвиями и предметами старины.</vt:lpstr>
      <vt:lpstr>Приглашаем Вас посетить наш детский сад «Парма» и открытую площадку «Трогательный музей».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ТРОГАТЕЛЬНЫЙ МУЗЕЙ Детский сад «ПАРМА»</dc:title>
  <dc:creator>Надежда</dc:creator>
  <cp:lastModifiedBy>Надежда</cp:lastModifiedBy>
  <cp:revision>6</cp:revision>
  <dcterms:created xsi:type="dcterms:W3CDTF">2020-02-08T11:37:23Z</dcterms:created>
  <dcterms:modified xsi:type="dcterms:W3CDTF">2020-02-08T12:57:49Z</dcterms:modified>
</cp:coreProperties>
</file>